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872" y="4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be57507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be57507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be57507e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be57507e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be57507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be57507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be57507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be57507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e57507e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e57507e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be57507e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be57507e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be57507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8be57507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be57507e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be57507e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be5750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be57507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e57507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e57507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e57507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e57507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be5750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be5750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be57507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be57507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be57507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be57507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be57507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be57507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be57507e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be57507e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4294967295"/>
          </p:nvPr>
        </p:nvSpPr>
        <p:spPr>
          <a:xfrm>
            <a:off x="455200" y="3061325"/>
            <a:ext cx="2247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1" name="Google Shape;391;p22"/>
          <p:cNvSpPr txBox="1">
            <a:spLocks noGrp="1"/>
          </p:cNvSpPr>
          <p:nvPr>
            <p:ph type="body" idx="4294967295"/>
          </p:nvPr>
        </p:nvSpPr>
        <p:spPr>
          <a:xfrm>
            <a:off x="2703100" y="3061325"/>
            <a:ext cx="23280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2" name="Google Shape;392;p22"/>
          <p:cNvSpPr txBox="1">
            <a:spLocks noGrp="1"/>
          </p:cNvSpPr>
          <p:nvPr>
            <p:ph type="body" idx="4294967295"/>
          </p:nvPr>
        </p:nvSpPr>
        <p:spPr>
          <a:xfrm>
            <a:off x="5031100" y="3061325"/>
            <a:ext cx="2289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 txBox="1">
            <a:spLocks noGrp="1"/>
          </p:cNvSpPr>
          <p:nvPr>
            <p:ph type="body" idx="4294967295"/>
          </p:nvPr>
        </p:nvSpPr>
        <p:spPr>
          <a:xfrm>
            <a:off x="5248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8" name="Google Shape;398;p23"/>
          <p:cNvSpPr txBox="1">
            <a:spLocks noGrp="1"/>
          </p:cNvSpPr>
          <p:nvPr>
            <p:ph type="body" idx="4294967295"/>
          </p:nvPr>
        </p:nvSpPr>
        <p:spPr>
          <a:xfrm>
            <a:off x="298227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4294967295"/>
          </p:nvPr>
        </p:nvSpPr>
        <p:spPr>
          <a:xfrm>
            <a:off x="54397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0" name="Google Shape;400;p23"/>
          <p:cNvSpPr txBox="1">
            <a:spLocks noGrp="1"/>
          </p:cNvSpPr>
          <p:nvPr>
            <p:ph type="body" idx="4294967295"/>
          </p:nvPr>
        </p:nvSpPr>
        <p:spPr>
          <a:xfrm>
            <a:off x="191450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1" name="Google Shape;401;p23"/>
          <p:cNvSpPr txBox="1">
            <a:spLocks noGrp="1"/>
          </p:cNvSpPr>
          <p:nvPr>
            <p:ph type="body" idx="4294967295"/>
          </p:nvPr>
        </p:nvSpPr>
        <p:spPr>
          <a:xfrm>
            <a:off x="2615563" y="6459850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2" name="Google Shape;402;p23"/>
          <p:cNvSpPr txBox="1">
            <a:spLocks noGrp="1"/>
          </p:cNvSpPr>
          <p:nvPr>
            <p:ph type="body" idx="4294967295"/>
          </p:nvPr>
        </p:nvSpPr>
        <p:spPr>
          <a:xfrm>
            <a:off x="5039675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body" idx="4294967295"/>
          </p:nvPr>
        </p:nvSpPr>
        <p:spPr>
          <a:xfrm>
            <a:off x="136200" y="2037400"/>
            <a:ext cx="4029000" cy="2269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8" name="Google Shape;408;p24"/>
          <p:cNvSpPr txBox="1">
            <a:spLocks noGrp="1"/>
          </p:cNvSpPr>
          <p:nvPr>
            <p:ph type="body" idx="4294967295"/>
          </p:nvPr>
        </p:nvSpPr>
        <p:spPr>
          <a:xfrm>
            <a:off x="136200" y="5123500"/>
            <a:ext cx="4029000" cy="2766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body" idx="4294967295"/>
          </p:nvPr>
        </p:nvSpPr>
        <p:spPr>
          <a:xfrm>
            <a:off x="4255775" y="2037400"/>
            <a:ext cx="3400500" cy="31881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10" name="Google Shape;410;p24"/>
          <p:cNvSpPr txBox="1">
            <a:spLocks noGrp="1"/>
          </p:cNvSpPr>
          <p:nvPr>
            <p:ph type="body" idx="4294967295"/>
          </p:nvPr>
        </p:nvSpPr>
        <p:spPr>
          <a:xfrm>
            <a:off x="4255775" y="6504625"/>
            <a:ext cx="3400500" cy="3416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6" name="Google Shape;416;p25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7" name="Google Shape;417;p25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8" name="Google Shape;418;p25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9" name="Google Shape;419;p25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0" name="Google Shape;420;p25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1" name="Google Shape;421;p25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2" name="Google Shape;422;p25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3" name="Google Shape;423;p25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4" name="Google Shape;424;p25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5" name="Google Shape;425;p25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6" name="Google Shape;426;p25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7" name="Google Shape;427;p25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8" name="Google Shape;428;p25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9" name="Google Shape;429;p25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0" name="Google Shape;430;p25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1" name="Google Shape;431;p25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2" name="Google Shape;432;p25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3" name="Google Shape;433;p25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4" name="Google Shape;434;p25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5" name="Google Shape;435;p25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6" name="Google Shape;436;p25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2" name="Google Shape;442;p26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3" name="Google Shape;443;p26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4" name="Google Shape;444;p26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5" name="Google Shape;445;p26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6" name="Google Shape;446;p26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8" name="Google Shape;448;p26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9" name="Google Shape;449;p26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0" name="Google Shape;450;p26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1" name="Google Shape;451;p26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3" name="Google Shape;453;p26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4" name="Google Shape;454;p26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5" name="Google Shape;455;p26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7" name="Google Shape;457;p26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0" name="Google Shape;460;p26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1" name="Google Shape;461;p26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9" name="Google Shape;469;p27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0" name="Google Shape;470;p27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1" name="Google Shape;471;p27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4" name="Google Shape;474;p27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5" name="Google Shape;475;p27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7" name="Google Shape;477;p27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8" name="Google Shape;478;p27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9" name="Google Shape;479;p27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2" name="Google Shape;482;p27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4" name="Google Shape;484;p27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5" name="Google Shape;485;p27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6" name="Google Shape;486;p27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7" name="Google Shape;487;p27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8" name="Google Shape;488;p27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/>
          <p:nvPr/>
        </p:nvSpPr>
        <p:spPr>
          <a:xfrm>
            <a:off x="13373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4" name="Google Shape;494;p28"/>
          <p:cNvSpPr/>
          <p:nvPr/>
        </p:nvSpPr>
        <p:spPr>
          <a:xfrm>
            <a:off x="16643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5" name="Google Shape;495;p28"/>
          <p:cNvSpPr/>
          <p:nvPr/>
        </p:nvSpPr>
        <p:spPr>
          <a:xfrm>
            <a:off x="1991346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6" name="Google Shape;496;p28"/>
          <p:cNvSpPr/>
          <p:nvPr/>
        </p:nvSpPr>
        <p:spPr>
          <a:xfrm>
            <a:off x="23183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7" name="Google Shape;497;p28"/>
          <p:cNvSpPr/>
          <p:nvPr/>
        </p:nvSpPr>
        <p:spPr>
          <a:xfrm>
            <a:off x="264539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8" name="Google Shape;498;p28"/>
          <p:cNvSpPr/>
          <p:nvPr/>
        </p:nvSpPr>
        <p:spPr>
          <a:xfrm>
            <a:off x="29724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9" name="Google Shape;499;p28"/>
          <p:cNvSpPr/>
          <p:nvPr/>
        </p:nvSpPr>
        <p:spPr>
          <a:xfrm>
            <a:off x="3299438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0" name="Google Shape;500;p28"/>
          <p:cNvSpPr/>
          <p:nvPr/>
        </p:nvSpPr>
        <p:spPr>
          <a:xfrm>
            <a:off x="1010275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1" name="Google Shape;501;p28"/>
          <p:cNvSpPr/>
          <p:nvPr/>
        </p:nvSpPr>
        <p:spPr>
          <a:xfrm>
            <a:off x="1337298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2" name="Google Shape;502;p28"/>
          <p:cNvSpPr/>
          <p:nvPr/>
        </p:nvSpPr>
        <p:spPr>
          <a:xfrm>
            <a:off x="1664321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3" name="Google Shape;503;p28"/>
          <p:cNvSpPr/>
          <p:nvPr/>
        </p:nvSpPr>
        <p:spPr>
          <a:xfrm>
            <a:off x="1991344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4" name="Google Shape;504;p28"/>
          <p:cNvSpPr/>
          <p:nvPr/>
        </p:nvSpPr>
        <p:spPr>
          <a:xfrm>
            <a:off x="2318367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5" name="Google Shape;505;p28"/>
          <p:cNvSpPr/>
          <p:nvPr/>
        </p:nvSpPr>
        <p:spPr>
          <a:xfrm>
            <a:off x="264539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6" name="Google Shape;506;p28"/>
          <p:cNvSpPr/>
          <p:nvPr/>
        </p:nvSpPr>
        <p:spPr>
          <a:xfrm>
            <a:off x="297241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7" name="Google Shape;507;p28"/>
          <p:cNvSpPr/>
          <p:nvPr/>
        </p:nvSpPr>
        <p:spPr>
          <a:xfrm>
            <a:off x="329944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8" name="Google Shape;508;p28"/>
          <p:cNvSpPr/>
          <p:nvPr/>
        </p:nvSpPr>
        <p:spPr>
          <a:xfrm>
            <a:off x="362646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9" name="Google Shape;509;p28"/>
          <p:cNvSpPr/>
          <p:nvPr/>
        </p:nvSpPr>
        <p:spPr>
          <a:xfrm>
            <a:off x="39535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0" name="Google Shape;510;p28"/>
          <p:cNvSpPr/>
          <p:nvPr/>
        </p:nvSpPr>
        <p:spPr>
          <a:xfrm>
            <a:off x="42805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1" name="Google Shape;511;p28"/>
          <p:cNvSpPr/>
          <p:nvPr/>
        </p:nvSpPr>
        <p:spPr>
          <a:xfrm>
            <a:off x="49226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2" name="Google Shape;512;p28"/>
          <p:cNvSpPr/>
          <p:nvPr/>
        </p:nvSpPr>
        <p:spPr>
          <a:xfrm>
            <a:off x="524374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3" name="Google Shape;513;p28"/>
          <p:cNvSpPr/>
          <p:nvPr/>
        </p:nvSpPr>
        <p:spPr>
          <a:xfrm>
            <a:off x="55648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4" name="Google Shape;514;p28"/>
          <p:cNvSpPr/>
          <p:nvPr/>
        </p:nvSpPr>
        <p:spPr>
          <a:xfrm>
            <a:off x="4280525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5" name="Google Shape;515;p28"/>
          <p:cNvSpPr/>
          <p:nvPr/>
        </p:nvSpPr>
        <p:spPr>
          <a:xfrm>
            <a:off x="4607548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6" name="Google Shape;516;p28"/>
          <p:cNvSpPr/>
          <p:nvPr/>
        </p:nvSpPr>
        <p:spPr>
          <a:xfrm>
            <a:off x="524374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7" name="Google Shape;517;p28"/>
          <p:cNvSpPr/>
          <p:nvPr/>
        </p:nvSpPr>
        <p:spPr>
          <a:xfrm>
            <a:off x="557076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8" name="Google Shape;518;p28"/>
          <p:cNvSpPr/>
          <p:nvPr/>
        </p:nvSpPr>
        <p:spPr>
          <a:xfrm>
            <a:off x="589779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9" name="Google Shape;519;p28"/>
          <p:cNvSpPr/>
          <p:nvPr/>
        </p:nvSpPr>
        <p:spPr>
          <a:xfrm>
            <a:off x="622481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0" name="Google Shape;520;p28"/>
          <p:cNvSpPr/>
          <p:nvPr/>
        </p:nvSpPr>
        <p:spPr>
          <a:xfrm>
            <a:off x="46015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1" name="Google Shape;521;p28"/>
          <p:cNvSpPr/>
          <p:nvPr/>
        </p:nvSpPr>
        <p:spPr>
          <a:xfrm>
            <a:off x="49226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2" name="Google Shape;522;p28"/>
          <p:cNvSpPr/>
          <p:nvPr/>
        </p:nvSpPr>
        <p:spPr>
          <a:xfrm>
            <a:off x="52437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3" name="Google Shape;523;p28"/>
          <p:cNvSpPr/>
          <p:nvPr/>
        </p:nvSpPr>
        <p:spPr>
          <a:xfrm>
            <a:off x="588589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4" name="Google Shape;524;p28"/>
          <p:cNvSpPr/>
          <p:nvPr/>
        </p:nvSpPr>
        <p:spPr>
          <a:xfrm>
            <a:off x="621291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5" name="Google Shape;525;p28"/>
          <p:cNvSpPr/>
          <p:nvPr/>
        </p:nvSpPr>
        <p:spPr>
          <a:xfrm>
            <a:off x="65399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6" name="Google Shape;526;p28"/>
          <p:cNvSpPr/>
          <p:nvPr/>
        </p:nvSpPr>
        <p:spPr>
          <a:xfrm>
            <a:off x="686696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7" name="Google Shape;527;p28"/>
          <p:cNvSpPr/>
          <p:nvPr/>
        </p:nvSpPr>
        <p:spPr>
          <a:xfrm>
            <a:off x="33053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8" name="Google Shape;528;p28"/>
          <p:cNvSpPr/>
          <p:nvPr/>
        </p:nvSpPr>
        <p:spPr>
          <a:xfrm>
            <a:off x="36264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9" name="Google Shape;529;p28"/>
          <p:cNvSpPr/>
          <p:nvPr/>
        </p:nvSpPr>
        <p:spPr>
          <a:xfrm>
            <a:off x="39475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0" name="Google Shape;530;p28"/>
          <p:cNvSpPr/>
          <p:nvPr/>
        </p:nvSpPr>
        <p:spPr>
          <a:xfrm>
            <a:off x="231837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1" name="Google Shape;531;p28"/>
          <p:cNvSpPr/>
          <p:nvPr/>
        </p:nvSpPr>
        <p:spPr>
          <a:xfrm>
            <a:off x="264539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2" name="Google Shape;532;p28"/>
          <p:cNvSpPr/>
          <p:nvPr/>
        </p:nvSpPr>
        <p:spPr>
          <a:xfrm>
            <a:off x="38002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3" name="Google Shape;533;p28"/>
          <p:cNvSpPr/>
          <p:nvPr/>
        </p:nvSpPr>
        <p:spPr>
          <a:xfrm>
            <a:off x="70704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4" name="Google Shape;534;p28"/>
          <p:cNvSpPr/>
          <p:nvPr/>
        </p:nvSpPr>
        <p:spPr>
          <a:xfrm>
            <a:off x="1034071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5" name="Google Shape;535;p28"/>
          <p:cNvSpPr/>
          <p:nvPr/>
        </p:nvSpPr>
        <p:spPr>
          <a:xfrm>
            <a:off x="13610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6" name="Google Shape;536;p28"/>
          <p:cNvSpPr/>
          <p:nvPr/>
        </p:nvSpPr>
        <p:spPr>
          <a:xfrm>
            <a:off x="168811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7" name="Google Shape;537;p28"/>
          <p:cNvSpPr/>
          <p:nvPr/>
        </p:nvSpPr>
        <p:spPr>
          <a:xfrm>
            <a:off x="33053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8" name="Google Shape;538;p28"/>
          <p:cNvSpPr/>
          <p:nvPr/>
        </p:nvSpPr>
        <p:spPr>
          <a:xfrm>
            <a:off x="362646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9" name="Google Shape;539;p28"/>
          <p:cNvSpPr/>
          <p:nvPr/>
        </p:nvSpPr>
        <p:spPr>
          <a:xfrm>
            <a:off x="394754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0" name="Google Shape;540;p28"/>
          <p:cNvSpPr/>
          <p:nvPr/>
        </p:nvSpPr>
        <p:spPr>
          <a:xfrm>
            <a:off x="385969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1" name="Google Shape;541;p28"/>
          <p:cNvSpPr/>
          <p:nvPr/>
        </p:nvSpPr>
        <p:spPr>
          <a:xfrm>
            <a:off x="707042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" name="Google Shape;542;p28"/>
          <p:cNvSpPr/>
          <p:nvPr/>
        </p:nvSpPr>
        <p:spPr>
          <a:xfrm>
            <a:off x="102811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3" name="Google Shape;543;p28"/>
          <p:cNvSpPr/>
          <p:nvPr/>
        </p:nvSpPr>
        <p:spPr>
          <a:xfrm>
            <a:off x="167622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4" name="Google Shape;544;p28"/>
          <p:cNvSpPr/>
          <p:nvPr/>
        </p:nvSpPr>
        <p:spPr>
          <a:xfrm>
            <a:off x="2003248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5" name="Google Shape;545;p28"/>
          <p:cNvSpPr/>
          <p:nvPr/>
        </p:nvSpPr>
        <p:spPr>
          <a:xfrm>
            <a:off x="2330271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6" name="Google Shape;546;p28"/>
          <p:cNvSpPr/>
          <p:nvPr/>
        </p:nvSpPr>
        <p:spPr>
          <a:xfrm>
            <a:off x="26572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7" name="Google Shape;547;p28"/>
          <p:cNvSpPr/>
          <p:nvPr/>
        </p:nvSpPr>
        <p:spPr>
          <a:xfrm>
            <a:off x="460754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8" name="Google Shape;548;p28"/>
          <p:cNvSpPr/>
          <p:nvPr/>
        </p:nvSpPr>
        <p:spPr>
          <a:xfrm>
            <a:off x="492861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9" name="Google Shape;549;p28"/>
          <p:cNvSpPr/>
          <p:nvPr/>
        </p:nvSpPr>
        <p:spPr>
          <a:xfrm>
            <a:off x="524969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0" name="Google Shape;550;p28"/>
          <p:cNvSpPr/>
          <p:nvPr/>
        </p:nvSpPr>
        <p:spPr>
          <a:xfrm>
            <a:off x="5891850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1" name="Google Shape;551;p28"/>
          <p:cNvSpPr/>
          <p:nvPr/>
        </p:nvSpPr>
        <p:spPr>
          <a:xfrm>
            <a:off x="6218873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2" name="Google Shape;552;p28"/>
          <p:cNvSpPr/>
          <p:nvPr/>
        </p:nvSpPr>
        <p:spPr>
          <a:xfrm>
            <a:off x="6545896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3" name="Google Shape;553;p28"/>
          <p:cNvSpPr/>
          <p:nvPr/>
        </p:nvSpPr>
        <p:spPr>
          <a:xfrm>
            <a:off x="6872919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4" name="Google Shape;554;p28"/>
          <p:cNvSpPr/>
          <p:nvPr/>
        </p:nvSpPr>
        <p:spPr>
          <a:xfrm>
            <a:off x="7199942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5" name="Google Shape;555;p28"/>
          <p:cNvSpPr/>
          <p:nvPr/>
        </p:nvSpPr>
        <p:spPr>
          <a:xfrm>
            <a:off x="492266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6" name="Google Shape;556;p28"/>
          <p:cNvSpPr/>
          <p:nvPr/>
        </p:nvSpPr>
        <p:spPr>
          <a:xfrm>
            <a:off x="524968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7" name="Google Shape;557;p28"/>
          <p:cNvSpPr/>
          <p:nvPr/>
        </p:nvSpPr>
        <p:spPr>
          <a:xfrm>
            <a:off x="557671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8" name="Google Shape;558;p28"/>
          <p:cNvSpPr/>
          <p:nvPr/>
        </p:nvSpPr>
        <p:spPr>
          <a:xfrm>
            <a:off x="590373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9" name="Google Shape;559;p28"/>
          <p:cNvSpPr/>
          <p:nvPr/>
        </p:nvSpPr>
        <p:spPr>
          <a:xfrm>
            <a:off x="297242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0" name="Google Shape;560;p28"/>
          <p:cNvSpPr/>
          <p:nvPr/>
        </p:nvSpPr>
        <p:spPr>
          <a:xfrm>
            <a:off x="329944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1" name="Google Shape;561;p28"/>
          <p:cNvSpPr/>
          <p:nvPr/>
        </p:nvSpPr>
        <p:spPr>
          <a:xfrm>
            <a:off x="362647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2" name="Google Shape;562;p28"/>
          <p:cNvSpPr/>
          <p:nvPr/>
        </p:nvSpPr>
        <p:spPr>
          <a:xfrm>
            <a:off x="3953494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3" name="Google Shape;563;p28"/>
          <p:cNvSpPr/>
          <p:nvPr/>
        </p:nvSpPr>
        <p:spPr>
          <a:xfrm>
            <a:off x="4280517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4" name="Google Shape;564;p28"/>
          <p:cNvSpPr/>
          <p:nvPr/>
        </p:nvSpPr>
        <p:spPr>
          <a:xfrm>
            <a:off x="23302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5" name="Google Shape;565;p28"/>
          <p:cNvSpPr/>
          <p:nvPr/>
        </p:nvSpPr>
        <p:spPr>
          <a:xfrm>
            <a:off x="10340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6" name="Google Shape;566;p28"/>
          <p:cNvSpPr/>
          <p:nvPr/>
        </p:nvSpPr>
        <p:spPr>
          <a:xfrm>
            <a:off x="136109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7" name="Google Shape;567;p28"/>
          <p:cNvSpPr/>
          <p:nvPr/>
        </p:nvSpPr>
        <p:spPr>
          <a:xfrm>
            <a:off x="168812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507832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3" name="Google Shape;573;p29"/>
          <p:cNvSpPr/>
          <p:nvPr/>
        </p:nvSpPr>
        <p:spPr>
          <a:xfrm>
            <a:off x="535591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4" name="Google Shape;574;p29"/>
          <p:cNvSpPr/>
          <p:nvPr/>
        </p:nvSpPr>
        <p:spPr>
          <a:xfrm>
            <a:off x="563350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5" name="Google Shape;575;p29"/>
          <p:cNvSpPr/>
          <p:nvPr/>
        </p:nvSpPr>
        <p:spPr>
          <a:xfrm>
            <a:off x="591109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6" name="Google Shape;576;p29"/>
          <p:cNvSpPr/>
          <p:nvPr/>
        </p:nvSpPr>
        <p:spPr>
          <a:xfrm>
            <a:off x="618867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7" name="Google Shape;577;p29"/>
          <p:cNvSpPr/>
          <p:nvPr/>
        </p:nvSpPr>
        <p:spPr>
          <a:xfrm>
            <a:off x="646626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8" name="Google Shape;578;p29"/>
          <p:cNvSpPr/>
          <p:nvPr/>
        </p:nvSpPr>
        <p:spPr>
          <a:xfrm>
            <a:off x="70214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9" name="Google Shape;579;p29"/>
          <p:cNvSpPr/>
          <p:nvPr/>
        </p:nvSpPr>
        <p:spPr>
          <a:xfrm>
            <a:off x="6743858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0" name="Google Shape;580;p29"/>
          <p:cNvSpPr/>
          <p:nvPr/>
        </p:nvSpPr>
        <p:spPr>
          <a:xfrm>
            <a:off x="369037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1" name="Google Shape;581;p29"/>
          <p:cNvSpPr/>
          <p:nvPr/>
        </p:nvSpPr>
        <p:spPr>
          <a:xfrm>
            <a:off x="396796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2" name="Google Shape;582;p29"/>
          <p:cNvSpPr/>
          <p:nvPr/>
        </p:nvSpPr>
        <p:spPr>
          <a:xfrm>
            <a:off x="42455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3" name="Google Shape;583;p29"/>
          <p:cNvSpPr/>
          <p:nvPr/>
        </p:nvSpPr>
        <p:spPr>
          <a:xfrm>
            <a:off x="452314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4" name="Google Shape;584;p29"/>
          <p:cNvSpPr/>
          <p:nvPr/>
        </p:nvSpPr>
        <p:spPr>
          <a:xfrm>
            <a:off x="45231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5" name="Google Shape;585;p29"/>
          <p:cNvSpPr/>
          <p:nvPr/>
        </p:nvSpPr>
        <p:spPr>
          <a:xfrm>
            <a:off x="48007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6" name="Google Shape;586;p29"/>
          <p:cNvSpPr/>
          <p:nvPr/>
        </p:nvSpPr>
        <p:spPr>
          <a:xfrm>
            <a:off x="50783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7" name="Google Shape;587;p29"/>
          <p:cNvSpPr/>
          <p:nvPr/>
        </p:nvSpPr>
        <p:spPr>
          <a:xfrm>
            <a:off x="535591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8" name="Google Shape;588;p29"/>
          <p:cNvSpPr/>
          <p:nvPr/>
        </p:nvSpPr>
        <p:spPr>
          <a:xfrm>
            <a:off x="5633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9" name="Google Shape;589;p29"/>
          <p:cNvSpPr/>
          <p:nvPr/>
        </p:nvSpPr>
        <p:spPr>
          <a:xfrm>
            <a:off x="591108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0" name="Google Shape;590;p29"/>
          <p:cNvSpPr/>
          <p:nvPr/>
        </p:nvSpPr>
        <p:spPr>
          <a:xfrm>
            <a:off x="618867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1" name="Google Shape;591;p29"/>
          <p:cNvSpPr/>
          <p:nvPr/>
        </p:nvSpPr>
        <p:spPr>
          <a:xfrm>
            <a:off x="6466265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2" name="Google Shape;592;p29"/>
          <p:cNvSpPr/>
          <p:nvPr/>
        </p:nvSpPr>
        <p:spPr>
          <a:xfrm>
            <a:off x="48007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3" name="Google Shape;593;p29"/>
          <p:cNvSpPr/>
          <p:nvPr/>
        </p:nvSpPr>
        <p:spPr>
          <a:xfrm>
            <a:off x="50783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4" name="Google Shape;594;p29"/>
          <p:cNvSpPr/>
          <p:nvPr/>
        </p:nvSpPr>
        <p:spPr>
          <a:xfrm>
            <a:off x="53559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5" name="Google Shape;595;p29"/>
          <p:cNvSpPr/>
          <p:nvPr/>
        </p:nvSpPr>
        <p:spPr>
          <a:xfrm>
            <a:off x="5633490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6" name="Google Shape;596;p29"/>
          <p:cNvSpPr/>
          <p:nvPr/>
        </p:nvSpPr>
        <p:spPr>
          <a:xfrm>
            <a:off x="14696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7" name="Google Shape;597;p29"/>
          <p:cNvSpPr/>
          <p:nvPr/>
        </p:nvSpPr>
        <p:spPr>
          <a:xfrm>
            <a:off x="174723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8" name="Google Shape;598;p29"/>
          <p:cNvSpPr/>
          <p:nvPr/>
        </p:nvSpPr>
        <p:spPr>
          <a:xfrm>
            <a:off x="202482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9" name="Google Shape;599;p29"/>
          <p:cNvSpPr/>
          <p:nvPr/>
        </p:nvSpPr>
        <p:spPr>
          <a:xfrm>
            <a:off x="2302415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0" name="Google Shape;600;p29"/>
          <p:cNvSpPr/>
          <p:nvPr/>
        </p:nvSpPr>
        <p:spPr>
          <a:xfrm>
            <a:off x="9243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1" name="Google Shape;601;p29"/>
          <p:cNvSpPr/>
          <p:nvPr/>
        </p:nvSpPr>
        <p:spPr>
          <a:xfrm>
            <a:off x="12019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2" name="Google Shape;602;p29"/>
          <p:cNvSpPr/>
          <p:nvPr/>
        </p:nvSpPr>
        <p:spPr>
          <a:xfrm>
            <a:off x="14795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3" name="Google Shape;603;p29"/>
          <p:cNvSpPr/>
          <p:nvPr/>
        </p:nvSpPr>
        <p:spPr>
          <a:xfrm>
            <a:off x="285761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4" name="Google Shape;604;p29"/>
          <p:cNvSpPr/>
          <p:nvPr/>
        </p:nvSpPr>
        <p:spPr>
          <a:xfrm>
            <a:off x="313519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5" name="Google Shape;605;p29"/>
          <p:cNvSpPr/>
          <p:nvPr/>
        </p:nvSpPr>
        <p:spPr>
          <a:xfrm>
            <a:off x="36903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6" name="Google Shape;606;p29"/>
          <p:cNvSpPr/>
          <p:nvPr/>
        </p:nvSpPr>
        <p:spPr>
          <a:xfrm>
            <a:off x="396798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7" name="Google Shape;607;p29"/>
          <p:cNvSpPr/>
          <p:nvPr/>
        </p:nvSpPr>
        <p:spPr>
          <a:xfrm>
            <a:off x="396797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8" name="Google Shape;608;p29"/>
          <p:cNvSpPr/>
          <p:nvPr/>
        </p:nvSpPr>
        <p:spPr>
          <a:xfrm>
            <a:off x="424556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9" name="Google Shape;609;p29"/>
          <p:cNvSpPr/>
          <p:nvPr/>
        </p:nvSpPr>
        <p:spPr>
          <a:xfrm>
            <a:off x="480074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0" name="Google Shape;610;p29"/>
          <p:cNvSpPr/>
          <p:nvPr/>
        </p:nvSpPr>
        <p:spPr>
          <a:xfrm>
            <a:off x="507833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1" name="Google Shape;611;p29"/>
          <p:cNvSpPr/>
          <p:nvPr/>
        </p:nvSpPr>
        <p:spPr>
          <a:xfrm>
            <a:off x="5911119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2" name="Google Shape;612;p29"/>
          <p:cNvSpPr/>
          <p:nvPr/>
        </p:nvSpPr>
        <p:spPr>
          <a:xfrm>
            <a:off x="64662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3" name="Google Shape;613;p29"/>
          <p:cNvSpPr/>
          <p:nvPr/>
        </p:nvSpPr>
        <p:spPr>
          <a:xfrm>
            <a:off x="6188708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4" name="Google Shape;614;p29"/>
          <p:cNvSpPr/>
          <p:nvPr/>
        </p:nvSpPr>
        <p:spPr>
          <a:xfrm>
            <a:off x="14795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5" name="Google Shape;615;p29"/>
          <p:cNvSpPr/>
          <p:nvPr/>
        </p:nvSpPr>
        <p:spPr>
          <a:xfrm>
            <a:off x="17571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6" name="Google Shape;616;p29"/>
          <p:cNvSpPr/>
          <p:nvPr/>
        </p:nvSpPr>
        <p:spPr>
          <a:xfrm>
            <a:off x="20347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7" name="Google Shape;617;p29"/>
          <p:cNvSpPr/>
          <p:nvPr/>
        </p:nvSpPr>
        <p:spPr>
          <a:xfrm>
            <a:off x="2584947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8" name="Google Shape;618;p29"/>
          <p:cNvSpPr/>
          <p:nvPr/>
        </p:nvSpPr>
        <p:spPr>
          <a:xfrm>
            <a:off x="286253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9" name="Google Shape;619;p29"/>
          <p:cNvSpPr/>
          <p:nvPr/>
        </p:nvSpPr>
        <p:spPr>
          <a:xfrm>
            <a:off x="314012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0" name="Google Shape;620;p29"/>
          <p:cNvSpPr/>
          <p:nvPr/>
        </p:nvSpPr>
        <p:spPr>
          <a:xfrm>
            <a:off x="3417715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1" name="Google Shape;621;p29"/>
          <p:cNvSpPr/>
          <p:nvPr/>
        </p:nvSpPr>
        <p:spPr>
          <a:xfrm>
            <a:off x="202977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2" name="Google Shape;622;p29"/>
          <p:cNvSpPr/>
          <p:nvPr/>
        </p:nvSpPr>
        <p:spPr>
          <a:xfrm>
            <a:off x="230736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3" name="Google Shape;623;p29"/>
          <p:cNvSpPr/>
          <p:nvPr/>
        </p:nvSpPr>
        <p:spPr>
          <a:xfrm>
            <a:off x="258495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4" name="Google Shape;624;p29"/>
          <p:cNvSpPr/>
          <p:nvPr/>
        </p:nvSpPr>
        <p:spPr>
          <a:xfrm>
            <a:off x="314013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5" name="Google Shape;625;p29"/>
          <p:cNvSpPr/>
          <p:nvPr/>
        </p:nvSpPr>
        <p:spPr>
          <a:xfrm>
            <a:off x="286254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6" name="Google Shape;626;p29"/>
          <p:cNvSpPr/>
          <p:nvPr/>
        </p:nvSpPr>
        <p:spPr>
          <a:xfrm>
            <a:off x="258496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7" name="Google Shape;627;p29"/>
          <p:cNvSpPr/>
          <p:nvPr/>
        </p:nvSpPr>
        <p:spPr>
          <a:xfrm>
            <a:off x="286255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8" name="Google Shape;628;p29"/>
          <p:cNvSpPr/>
          <p:nvPr/>
        </p:nvSpPr>
        <p:spPr>
          <a:xfrm>
            <a:off x="314014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9" name="Google Shape;629;p29"/>
          <p:cNvSpPr/>
          <p:nvPr/>
        </p:nvSpPr>
        <p:spPr>
          <a:xfrm>
            <a:off x="341772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0" name="Google Shape;630;p29"/>
          <p:cNvSpPr/>
          <p:nvPr/>
        </p:nvSpPr>
        <p:spPr>
          <a:xfrm>
            <a:off x="369531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1" name="Google Shape;631;p29"/>
          <p:cNvSpPr/>
          <p:nvPr/>
        </p:nvSpPr>
        <p:spPr>
          <a:xfrm>
            <a:off x="4250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2" name="Google Shape;632;p29"/>
          <p:cNvSpPr/>
          <p:nvPr/>
        </p:nvSpPr>
        <p:spPr>
          <a:xfrm>
            <a:off x="397290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3" name="Google Shape;633;p29"/>
          <p:cNvSpPr/>
          <p:nvPr/>
        </p:nvSpPr>
        <p:spPr>
          <a:xfrm>
            <a:off x="35929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4" name="Google Shape;634;p29"/>
          <p:cNvSpPr/>
          <p:nvPr/>
        </p:nvSpPr>
        <p:spPr>
          <a:xfrm>
            <a:off x="63688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5" name="Google Shape;635;p29"/>
          <p:cNvSpPr/>
          <p:nvPr/>
        </p:nvSpPr>
        <p:spPr>
          <a:xfrm>
            <a:off x="9243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6" name="Google Shape;636;p29"/>
          <p:cNvSpPr/>
          <p:nvPr/>
        </p:nvSpPr>
        <p:spPr>
          <a:xfrm>
            <a:off x="64180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7" name="Google Shape;637;p29"/>
          <p:cNvSpPr/>
          <p:nvPr/>
        </p:nvSpPr>
        <p:spPr>
          <a:xfrm>
            <a:off x="91939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8" name="Google Shape;638;p29"/>
          <p:cNvSpPr/>
          <p:nvPr/>
        </p:nvSpPr>
        <p:spPr>
          <a:xfrm>
            <a:off x="119697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9" name="Google Shape;639;p29"/>
          <p:cNvSpPr/>
          <p:nvPr/>
        </p:nvSpPr>
        <p:spPr>
          <a:xfrm>
            <a:off x="147456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0" name="Google Shape;640;p29"/>
          <p:cNvSpPr/>
          <p:nvPr/>
        </p:nvSpPr>
        <p:spPr>
          <a:xfrm>
            <a:off x="202976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1" name="Google Shape;641;p29"/>
          <p:cNvSpPr/>
          <p:nvPr/>
        </p:nvSpPr>
        <p:spPr>
          <a:xfrm>
            <a:off x="175215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-1771650" y="104775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-1847850" y="684482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-2019300" y="10668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-1924650" y="69366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-1832200" y="74418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-1927300" y="7395950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320" name="Google Shape;3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body" idx="4294967295"/>
          </p:nvPr>
        </p:nvSpPr>
        <p:spPr>
          <a:xfrm>
            <a:off x="497200" y="453125"/>
            <a:ext cx="32673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4294967295"/>
          </p:nvPr>
        </p:nvSpPr>
        <p:spPr>
          <a:xfrm>
            <a:off x="1221100" y="3891650"/>
            <a:ext cx="35244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2" name="Google Shape;352;p18"/>
          <p:cNvSpPr txBox="1">
            <a:spLocks noGrp="1"/>
          </p:cNvSpPr>
          <p:nvPr>
            <p:ph type="body" idx="4294967295"/>
          </p:nvPr>
        </p:nvSpPr>
        <p:spPr>
          <a:xfrm>
            <a:off x="1231127" y="4396975"/>
            <a:ext cx="37638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3" name="Google Shape;353;p18"/>
          <p:cNvSpPr txBox="1">
            <a:spLocks noGrp="1"/>
          </p:cNvSpPr>
          <p:nvPr>
            <p:ph type="body" idx="4294967295"/>
          </p:nvPr>
        </p:nvSpPr>
        <p:spPr>
          <a:xfrm>
            <a:off x="1231125" y="4902300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4" name="Google Shape;354;p18"/>
          <p:cNvSpPr txBox="1">
            <a:spLocks noGrp="1"/>
          </p:cNvSpPr>
          <p:nvPr>
            <p:ph type="body" idx="4294967295"/>
          </p:nvPr>
        </p:nvSpPr>
        <p:spPr>
          <a:xfrm>
            <a:off x="1231125" y="5407606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4294967295"/>
          </p:nvPr>
        </p:nvSpPr>
        <p:spPr>
          <a:xfrm>
            <a:off x="1073475" y="591292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6" name="Google Shape;356;p18"/>
          <p:cNvSpPr txBox="1">
            <a:spLocks noGrp="1"/>
          </p:cNvSpPr>
          <p:nvPr>
            <p:ph type="body" idx="4294967295"/>
          </p:nvPr>
        </p:nvSpPr>
        <p:spPr>
          <a:xfrm>
            <a:off x="1073475" y="641823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7" name="Google Shape;357;p18"/>
          <p:cNvSpPr txBox="1">
            <a:spLocks noGrp="1"/>
          </p:cNvSpPr>
          <p:nvPr>
            <p:ph type="body" idx="4294967295"/>
          </p:nvPr>
        </p:nvSpPr>
        <p:spPr>
          <a:xfrm>
            <a:off x="1073475" y="692354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8" name="Google Shape;358;p18"/>
          <p:cNvSpPr txBox="1">
            <a:spLocks noGrp="1"/>
          </p:cNvSpPr>
          <p:nvPr>
            <p:ph type="body" idx="4294967295"/>
          </p:nvPr>
        </p:nvSpPr>
        <p:spPr>
          <a:xfrm>
            <a:off x="1073475" y="742885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9" name="Google Shape;359;p18"/>
          <p:cNvSpPr txBox="1">
            <a:spLocks noGrp="1"/>
          </p:cNvSpPr>
          <p:nvPr>
            <p:ph type="body" idx="4294967295"/>
          </p:nvPr>
        </p:nvSpPr>
        <p:spPr>
          <a:xfrm>
            <a:off x="1073475" y="793416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60" name="Google Shape;360;p18"/>
          <p:cNvSpPr txBox="1">
            <a:spLocks noGrp="1"/>
          </p:cNvSpPr>
          <p:nvPr>
            <p:ph type="body" idx="4294967295"/>
          </p:nvPr>
        </p:nvSpPr>
        <p:spPr>
          <a:xfrm>
            <a:off x="1073475" y="843947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body" idx="4294967295"/>
          </p:nvPr>
        </p:nvSpPr>
        <p:spPr>
          <a:xfrm>
            <a:off x="506725" y="453125"/>
            <a:ext cx="32196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 txBox="1">
            <a:spLocks noGrp="1"/>
          </p:cNvSpPr>
          <p:nvPr>
            <p:ph type="body" idx="4294967295"/>
          </p:nvPr>
        </p:nvSpPr>
        <p:spPr>
          <a:xfrm>
            <a:off x="4310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4294967295"/>
          </p:nvPr>
        </p:nvSpPr>
        <p:spPr>
          <a:xfrm>
            <a:off x="2788925" y="2434825"/>
            <a:ext cx="21678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4294967295"/>
          </p:nvPr>
        </p:nvSpPr>
        <p:spPr>
          <a:xfrm>
            <a:off x="49986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>
            <a:spLocks noGrp="1"/>
          </p:cNvSpPr>
          <p:nvPr>
            <p:ph type="body" idx="4294967295"/>
          </p:nvPr>
        </p:nvSpPr>
        <p:spPr>
          <a:xfrm>
            <a:off x="56437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8" name="Google Shape;378;p21"/>
          <p:cNvSpPr txBox="1">
            <a:spLocks noGrp="1"/>
          </p:cNvSpPr>
          <p:nvPr>
            <p:ph type="body" idx="4294967295"/>
          </p:nvPr>
        </p:nvSpPr>
        <p:spPr>
          <a:xfrm>
            <a:off x="2898750" y="27584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9" name="Google Shape;379;p21"/>
          <p:cNvSpPr txBox="1">
            <a:spLocks noGrp="1"/>
          </p:cNvSpPr>
          <p:nvPr>
            <p:ph type="body" idx="4294967295"/>
          </p:nvPr>
        </p:nvSpPr>
        <p:spPr>
          <a:xfrm>
            <a:off x="523312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0" name="Google Shape;380;p21"/>
          <p:cNvSpPr txBox="1">
            <a:spLocks noGrp="1"/>
          </p:cNvSpPr>
          <p:nvPr>
            <p:ph type="body" idx="4294967295"/>
          </p:nvPr>
        </p:nvSpPr>
        <p:spPr>
          <a:xfrm>
            <a:off x="56437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1" name="Google Shape;381;p21"/>
          <p:cNvSpPr txBox="1">
            <a:spLocks noGrp="1"/>
          </p:cNvSpPr>
          <p:nvPr>
            <p:ph type="body" idx="4294967295"/>
          </p:nvPr>
        </p:nvSpPr>
        <p:spPr>
          <a:xfrm>
            <a:off x="2898750" y="51968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4294967295"/>
          </p:nvPr>
        </p:nvSpPr>
        <p:spPr>
          <a:xfrm>
            <a:off x="523312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3" name="Google Shape;383;p21"/>
          <p:cNvSpPr txBox="1">
            <a:spLocks noGrp="1"/>
          </p:cNvSpPr>
          <p:nvPr>
            <p:ph type="body" idx="4294967295"/>
          </p:nvPr>
        </p:nvSpPr>
        <p:spPr>
          <a:xfrm>
            <a:off x="56437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4" name="Google Shape;384;p21"/>
          <p:cNvSpPr txBox="1">
            <a:spLocks noGrp="1"/>
          </p:cNvSpPr>
          <p:nvPr>
            <p:ph type="body" idx="4294967295"/>
          </p:nvPr>
        </p:nvSpPr>
        <p:spPr>
          <a:xfrm>
            <a:off x="2898750" y="76733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body" idx="4294967295"/>
          </p:nvPr>
        </p:nvSpPr>
        <p:spPr>
          <a:xfrm>
            <a:off x="523312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Catrina Antonacci</cp:lastModifiedBy>
  <cp:revision>1</cp:revision>
  <dcterms:modified xsi:type="dcterms:W3CDTF">2020-09-06T14:57:59Z</dcterms:modified>
</cp:coreProperties>
</file>